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en-GB"/>
    </a:defPPr>
    <a:lvl1pPr marL="0" lvl="0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lvl="1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lvl="2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lvl="3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lvl="4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lvl="5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lvl="6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lvl="7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lvl="8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howGuides="1">
      <p:cViewPr varScale="1">
        <p:scale>
          <a:sx n="72" d="100"/>
          <a:sy n="72" d="100"/>
        </p:scale>
        <p:origin x="-63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6" Type="http://schemas.openxmlformats.org/officeDocument/2006/relationships/tableStyles" Target="tableStyles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GB"/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GB"/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5293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GB"/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GB"/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GB"/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2504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4296" y="1600200"/>
            <a:ext cx="4032504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GB"/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1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1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GB"/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GB"/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GB"/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5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GB"/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5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GB"/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1026" name="Title 1025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p>
            <a:pPr lvl="0"/>
            <a:r>
              <a:rPr dirty="0"/>
              <a:t>Click to edit Master title style</a:t>
            </a:r>
            <a:endParaRPr dirty="0"/>
          </a:p>
        </p:txBody>
      </p:sp>
      <p:sp>
        <p:nvSpPr>
          <p:cNvPr id="1027" name="Text Placeholder 1026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rPr dirty="0"/>
              <a:t>Click to edit Master text styles</a:t>
            </a:r>
            <a:endParaRPr dirty="0"/>
          </a:p>
          <a:p>
            <a:pPr lvl="1"/>
            <a:r>
              <a:rPr dirty="0"/>
              <a:t>Second level</a:t>
            </a:r>
            <a:endParaRPr dirty="0"/>
          </a:p>
          <a:p>
            <a:pPr lvl="2"/>
            <a:r>
              <a:rPr dirty="0"/>
              <a:t>Third level</a:t>
            </a:r>
            <a:endParaRPr dirty="0"/>
          </a:p>
          <a:p>
            <a:pPr lvl="3"/>
            <a:r>
              <a:rPr dirty="0"/>
              <a:t>Fourth level</a:t>
            </a:r>
            <a:endParaRPr dirty="0"/>
          </a:p>
          <a:p>
            <a:pPr lvl="4"/>
            <a:r>
              <a:rPr dirty="0"/>
              <a:t>Fifth level</a:t>
            </a:r>
            <a:endParaRPr dirty="0"/>
          </a:p>
        </p:txBody>
      </p:sp>
      <p:sp>
        <p:nvSpPr>
          <p:cNvPr id="1028" name="Date Placeholder 1027"/>
          <p:cNvSpPr>
            <a:spLocks noGrp="1"/>
          </p:cNvSpPr>
          <p:nvPr>
            <p:ph type="dt" sz="half" idx="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>
              <a:defRPr sz="1400"/>
            </a:lvl1pPr>
          </a:lstStyle>
          <a:p>
            <a:pPr lvl="0"/>
            <a:endParaRPr lang="en-GB"/>
          </a:p>
        </p:txBody>
      </p:sp>
      <p:sp>
        <p:nvSpPr>
          <p:cNvPr id="1029" name="Footer Placeholder 1028"/>
          <p:cNvSpPr>
            <a:spLocks noGrp="1"/>
          </p:cNvSpPr>
          <p:nvPr>
            <p:ph type="ftr" sz="quarter" idx="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ctr">
              <a:defRPr sz="1400"/>
            </a:lvl1pPr>
          </a:lstStyle>
          <a:p>
            <a:pPr lvl="0"/>
            <a:endParaRPr lang="en-GB"/>
          </a:p>
        </p:txBody>
      </p:sp>
      <p:sp>
        <p:nvSpPr>
          <p:cNvPr id="1030" name="Slide Number Placeholder 1029"/>
          <p:cNvSpPr>
            <a:spLocks noGrp="1"/>
          </p:cNvSpPr>
          <p:nvPr>
            <p:ph type="sldNum" sz="quarter" idx="4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r">
              <a:defRPr sz="1400"/>
            </a:lvl1pPr>
          </a:lstStyle>
          <a:p>
            <a:pPr lvl="0"/>
            <a:fld id="{9A0DB2DC-4C9A-4742-B13C-FB6460FD3503}" type="slidenum">
              <a:rPr lang="en-GB"/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marL="0" lvl="0" indent="0" algn="ctr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4400" b="0" i="0" u="none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42900" lvl="0" indent="-3429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32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lvl="1" indent="-28575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lvl="2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lvl="3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lvl="4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lvl="5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971800" lvl="6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429000" lvl="7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886200" lvl="8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lvl="1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2pPr>
      <a:lvl3pPr marL="914400" lvl="2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3pPr>
      <a:lvl4pPr marL="1371600" lvl="3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4pPr>
      <a:lvl5pPr marL="1828800" lvl="4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5pPr>
      <a:lvl6pPr marL="2286000" lvl="5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6pPr>
      <a:lvl7pPr marL="2743200" lvl="6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7pPr>
      <a:lvl8pPr marL="3200400" lvl="7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8pPr>
      <a:lvl9pPr marL="3657600" lvl="8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2052" name="Picture 205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8964613" cy="5788025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9EDEE"/>
      </a:accent5>
      <a:accent6>
        <a:srgbClr val="2D2D89"/>
      </a:accent6>
      <a:hlink>
        <a:srgbClr val="009999"/>
      </a:hlink>
      <a:folHlink>
        <a:srgbClr val="99CC00"/>
      </a:folHlink>
    </a:clrScheme>
    <a:fontScheme name="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raClrSchemeLst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9EDEE"/>
        </a:accent5>
        <a:accent6>
          <a:srgbClr val="2D2D89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4"/>
        </a:accent5>
        <a:accent6>
          <a:srgbClr val="E5895B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7B7E5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BFAF7"/>
        </a:accent3>
        <a:accent4>
          <a:srgbClr val="000000"/>
        </a:accent4>
        <a:accent5>
          <a:srgbClr val="FFFFFF"/>
        </a:accent5>
        <a:accent6>
          <a:srgbClr val="7EB1E5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7B7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8080"/>
        </a:lt1>
        <a:dk2>
          <a:srgbClr val="FFFF99"/>
        </a:dk2>
        <a:lt2>
          <a:srgbClr val="005A58"/>
        </a:lt2>
        <a:accent1>
          <a:srgbClr val="006462"/>
        </a:accent1>
        <a:accent2>
          <a:srgbClr val="6D6FC7"/>
        </a:accent2>
        <a:accent3>
          <a:srgbClr val="AAC1C1"/>
        </a:accent3>
        <a:accent4>
          <a:srgbClr val="DCDCDC"/>
        </a:accent4>
        <a:accent5>
          <a:srgbClr val="AAB8B8"/>
        </a:accent5>
        <a:accent6>
          <a:srgbClr val="6163B2"/>
        </a:accent6>
        <a:hlink>
          <a:srgbClr val="00FFFF"/>
        </a:hlink>
        <a:folHlink>
          <a:srgbClr val="00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800000"/>
        </a:lt1>
        <a:dk2>
          <a:srgbClr val="DFD293"/>
        </a:dk2>
        <a:lt2>
          <a:srgbClr val="5C1F00"/>
        </a:lt2>
        <a:accent1>
          <a:srgbClr val="CC3300"/>
        </a:accent1>
        <a:accent2>
          <a:srgbClr val="BE7960"/>
        </a:accent2>
        <a:accent3>
          <a:srgbClr val="C1AAAA"/>
        </a:accent3>
        <a:accent4>
          <a:srgbClr val="DCDCDC"/>
        </a:accent4>
        <a:accent5>
          <a:srgbClr val="E2ADAA"/>
        </a:accent5>
        <a:accent6>
          <a:srgbClr val="AA6C55"/>
        </a:accent6>
        <a:hlink>
          <a:srgbClr val="FFFF99"/>
        </a:hlink>
        <a:folHlink>
          <a:srgbClr val="D3A21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99"/>
        </a:lt1>
        <a:dk2>
          <a:srgbClr val="CCFFFF"/>
        </a:dk2>
        <a:lt2>
          <a:srgbClr val="003366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CDCDC"/>
        </a:accent4>
        <a:accent5>
          <a:srgbClr val="ADB9E2"/>
        </a:accent5>
        <a:accent6>
          <a:srgbClr val="009D00"/>
        </a:accent6>
        <a:hlink>
          <a:srgbClr val="66CCFF"/>
        </a:hlink>
        <a:folHlink>
          <a:srgbClr val="FFE70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00"/>
        </a:lt1>
        <a:dk2>
          <a:srgbClr val="E3EBF1"/>
        </a:dk2>
        <a:lt2>
          <a:srgbClr val="336699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CDCDC"/>
        </a:accent4>
        <a:accent5>
          <a:srgbClr val="AAADCA"/>
        </a:accent5>
        <a:accent6>
          <a:srgbClr val="3E7B43"/>
        </a:accent6>
        <a:hlink>
          <a:srgbClr val="66CCFF"/>
        </a:hlink>
        <a:folHlink>
          <a:srgbClr val="F0E5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86B5D"/>
        </a:lt1>
        <a:dk2>
          <a:srgbClr val="D1D1CB"/>
        </a:dk2>
        <a:lt2>
          <a:srgbClr val="777777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CDCDC"/>
        </a:accent4>
        <a:accent5>
          <a:srgbClr val="C7C7C1"/>
        </a:accent5>
        <a:accent6>
          <a:srgbClr val="728D96"/>
        </a:accent6>
        <a:hlink>
          <a:srgbClr val="FFCC66"/>
        </a:hlink>
        <a:folHlink>
          <a:srgbClr val="E9DCB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66699"/>
        </a:lt1>
        <a:dk2>
          <a:srgbClr val="FFFFFF"/>
        </a:dk2>
        <a:lt2>
          <a:srgbClr val="3E3E5C"/>
        </a:lt2>
        <a:accent1>
          <a:srgbClr val="60597B"/>
        </a:accent1>
        <a:accent2>
          <a:srgbClr val="6666FF"/>
        </a:accent2>
        <a:accent3>
          <a:srgbClr val="B9B9CA"/>
        </a:accent3>
        <a:accent4>
          <a:srgbClr val="DCDCDC"/>
        </a:accent4>
        <a:accent5>
          <a:srgbClr val="B7B5BF"/>
        </a:accent5>
        <a:accent6>
          <a:srgbClr val="5B5BE5"/>
        </a:accent6>
        <a:hlink>
          <a:srgbClr val="99CCFF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523E26"/>
        </a:lt1>
        <a:dk2>
          <a:srgbClr val="DFC08D"/>
        </a:dk2>
        <a:lt2>
          <a:srgbClr val="2D2015"/>
        </a:lt2>
        <a:accent1>
          <a:srgbClr val="8C7B70"/>
        </a:accent1>
        <a:accent2>
          <a:srgbClr val="8F5F2F"/>
        </a:accent2>
        <a:accent3>
          <a:srgbClr val="B3AFAB"/>
        </a:accent3>
        <a:accent4>
          <a:srgbClr val="DCDCDC"/>
        </a:accent4>
        <a:accent5>
          <a:srgbClr val="C5BFBC"/>
        </a:accent5>
        <a:accent6>
          <a:srgbClr val="805529"/>
        </a:accent6>
        <a:hlink>
          <a:srgbClr val="CCB400"/>
        </a:hlink>
        <a:folHlink>
          <a:srgbClr val="8C9EA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WPS Presentation</Application>
  <PresentationFormat>On-screen Show</PresentationFormat>
  <Paragraphs>0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9" baseType="lpstr">
      <vt:lpstr>Arial</vt:lpstr>
      <vt:lpstr>SimSun</vt:lpstr>
      <vt:lpstr>Wingdings</vt:lpstr>
      <vt:lpstr>微软雅黑</vt:lpstr>
      <vt:lpstr>Monospace</vt:lpstr>
      <vt:lpstr>Arial Unicode MS</vt:lpstr>
      <vt:lpstr>Calibri</vt:lpstr>
      <vt:lpstr>Default Design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easqk</dc:creator>
  <cp:lastModifiedBy>mathssite.com</cp:lastModifiedBy>
  <cp:revision>2</cp:revision>
  <dcterms:created xsi:type="dcterms:W3CDTF">2019-04-11T15:34:29Z</dcterms:created>
  <dcterms:modified xsi:type="dcterms:W3CDTF">2019-04-11T15:34:29Z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1033-11.1.0.8372</vt:lpwstr>
  </property>
</Properties>
</file>